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1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83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DA463-C3BE-4A86-AF47-DAF40EB37B0F}" type="datetimeFigureOut">
              <a:rPr lang="en-US" smtClean="0"/>
              <a:t>5/15/2025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07CBB4-2529-4119-9043-F20CE58863C8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338993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DA463-C3BE-4A86-AF47-DAF40EB37B0F}" type="datetimeFigureOut">
              <a:rPr lang="en-US" smtClean="0"/>
              <a:t>5/15/2025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07CBB4-2529-4119-9043-F20CE58863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71884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DA463-C3BE-4A86-AF47-DAF40EB37B0F}" type="datetimeFigureOut">
              <a:rPr lang="en-US" smtClean="0"/>
              <a:t>5/15/2025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07CBB4-2529-4119-9043-F20CE58863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56918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DA463-C3BE-4A86-AF47-DAF40EB37B0F}" type="datetimeFigureOut">
              <a:rPr lang="en-US" smtClean="0"/>
              <a:t>5/15/2025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07CBB4-2529-4119-9043-F20CE58863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76053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DA463-C3BE-4A86-AF47-DAF40EB37B0F}" type="datetimeFigureOut">
              <a:rPr lang="en-US" smtClean="0"/>
              <a:t>5/15/2025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07CBB4-2529-4119-9043-F20CE58863C8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528037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DA463-C3BE-4A86-AF47-DAF40EB37B0F}" type="datetimeFigureOut">
              <a:rPr lang="en-US" smtClean="0"/>
              <a:t>5/15/2025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07CBB4-2529-4119-9043-F20CE58863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75032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DA463-C3BE-4A86-AF47-DAF40EB37B0F}" type="datetimeFigureOut">
              <a:rPr lang="en-US" smtClean="0"/>
              <a:t>5/15/2025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07CBB4-2529-4119-9043-F20CE58863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9269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DA463-C3BE-4A86-AF47-DAF40EB37B0F}" type="datetimeFigureOut">
              <a:rPr lang="en-US" smtClean="0"/>
              <a:t>5/15/2025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07CBB4-2529-4119-9043-F20CE58863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7476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DA463-C3BE-4A86-AF47-DAF40EB37B0F}" type="datetimeFigureOut">
              <a:rPr lang="en-US" smtClean="0"/>
              <a:t>5/15/2025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07CBB4-2529-4119-9043-F20CE58863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61795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7DDDA463-C3BE-4A86-AF47-DAF40EB37B0F}" type="datetimeFigureOut">
              <a:rPr lang="en-US" smtClean="0"/>
              <a:t>5/15/2025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907CBB4-2529-4119-9043-F20CE58863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00611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DA463-C3BE-4A86-AF47-DAF40EB37B0F}" type="datetimeFigureOut">
              <a:rPr lang="en-US" smtClean="0"/>
              <a:t>5/15/2025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07CBB4-2529-4119-9043-F20CE58863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88342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7DDDA463-C3BE-4A86-AF47-DAF40EB37B0F}" type="datetimeFigureOut">
              <a:rPr lang="en-US" smtClean="0"/>
              <a:t>5/15/2025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7907CBB4-2529-4119-9043-F20CE58863C8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186814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2" r:id="rId1"/>
    <p:sldLayoutId id="2147483793" r:id="rId2"/>
    <p:sldLayoutId id="2147483794" r:id="rId3"/>
    <p:sldLayoutId id="2147483795" r:id="rId4"/>
    <p:sldLayoutId id="2147483796" r:id="rId5"/>
    <p:sldLayoutId id="2147483797" r:id="rId6"/>
    <p:sldLayoutId id="2147483798" r:id="rId7"/>
    <p:sldLayoutId id="2147483799" r:id="rId8"/>
    <p:sldLayoutId id="2147483800" r:id="rId9"/>
    <p:sldLayoutId id="2147483801" r:id="rId10"/>
    <p:sldLayoutId id="2147483802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F1961A57-2055-E075-7CAF-80BD62FD1E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br>
              <a:rPr lang="en-US" sz="27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</a:br>
            <a:r>
              <a:rPr lang="en-US" sz="2700" b="1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The Nuts &amp; Bolts of Molecular Testing for </a:t>
            </a:r>
            <a:r>
              <a:rPr lang="en-US" sz="2700" b="1" i="0" u="none" strike="noStrike" baseline="0">
                <a:solidFill>
                  <a:srgbClr val="000000"/>
                </a:solidFill>
                <a:latin typeface="Arial" panose="020B0604020202020204" pitchFamily="34" charset="0"/>
              </a:rPr>
              <a:t>Lung Cancer</a:t>
            </a:r>
            <a:br>
              <a:rPr lang="en-US" sz="1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</a:br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46DFEF8-5C03-1509-588E-239917E2B8BD}"/>
              </a:ext>
            </a:extLst>
          </p:cNvPr>
          <p:cNvSpPr txBox="1"/>
          <p:nvPr/>
        </p:nvSpPr>
        <p:spPr>
          <a:xfrm>
            <a:off x="969264" y="1868895"/>
            <a:ext cx="11073384" cy="298543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b="0" i="1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Moderator: Dean Joelson, M.D., </a:t>
            </a:r>
          </a:p>
          <a:p>
            <a:r>
              <a:rPr lang="en-US" sz="2000" b="0" i="1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Mountainside Pathology, LLC, Piedmont Cartersville Medical Center </a:t>
            </a:r>
            <a:endParaRPr lang="en-US" sz="1800" b="0" i="0" u="none" strike="noStrike" baseline="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r>
              <a:rPr lang="en-US" sz="1800" b="0" i="1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	</a:t>
            </a:r>
            <a:r>
              <a:rPr lang="en-US" sz="1800" b="1" i="1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Panelists: </a:t>
            </a:r>
          </a:p>
          <a:p>
            <a:r>
              <a:rPr lang="en-US" i="1" dirty="0">
                <a:solidFill>
                  <a:srgbClr val="000000"/>
                </a:solidFill>
                <a:latin typeface="Arial" panose="020B0604020202020204" pitchFamily="34" charset="0"/>
              </a:rPr>
              <a:t>	Ticiana Leal, M.D. -  Associate Professor &amp; Director of the Thoracic Medical Oncology Program, </a:t>
            </a:r>
          </a:p>
          <a:p>
            <a:pPr algn="l"/>
            <a:r>
              <a:rPr lang="en-US" i="1" dirty="0">
                <a:solidFill>
                  <a:srgbClr val="000000"/>
                </a:solidFill>
                <a:latin typeface="Arial" panose="020B0604020202020204" pitchFamily="34" charset="0"/>
              </a:rPr>
              <a:t>	Winship Cancer Institute </a:t>
            </a:r>
          </a:p>
          <a:p>
            <a:pPr algn="l"/>
            <a:r>
              <a:rPr lang="en-US" i="1" dirty="0">
                <a:solidFill>
                  <a:srgbClr val="000000"/>
                </a:solidFill>
                <a:latin typeface="Arial" panose="020B0604020202020204" pitchFamily="34" charset="0"/>
              </a:rPr>
              <a:t>	Neal Lindeman, M.D.- Professor of Pathology and Laboratory Medicine, Weill Cornell Medical College </a:t>
            </a:r>
          </a:p>
          <a:p>
            <a:pPr algn="l"/>
            <a:r>
              <a:rPr lang="en-US" i="1" dirty="0">
                <a:solidFill>
                  <a:srgbClr val="000000"/>
                </a:solidFill>
                <a:latin typeface="Arial" panose="020B0604020202020204" pitchFamily="34" charset="0"/>
              </a:rPr>
              <a:t>	Bruna Pellini, M.D. - Assistant Member, Department of Thoracic Oncology, Moffitt Cancer Center</a:t>
            </a:r>
          </a:p>
          <a:p>
            <a:r>
              <a:rPr lang="en-US" i="1" dirty="0">
                <a:solidFill>
                  <a:srgbClr val="000000"/>
                </a:solidFill>
                <a:latin typeface="Arial" panose="020B0604020202020204" pitchFamily="34" charset="0"/>
              </a:rPr>
              <a:t>	Keith Stevens, M.D. - Medical Director of the Laboratories at St. Joseph’s/Candler Medical Centers</a:t>
            </a:r>
          </a:p>
          <a:p>
            <a:endParaRPr lang="en-US" i="1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endParaRPr lang="en-US" i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5198648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16</TotalTime>
  <Words>118</Words>
  <Application>Microsoft Office PowerPoint</Application>
  <PresentationFormat>Widescreen</PresentationFormat>
  <Paragraphs>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Retrospect</vt:lpstr>
      <vt:lpstr> The Nuts &amp; Bolts of Molecular Testing for Lung Cancer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kmb@medicalmanagement.com</dc:creator>
  <cp:lastModifiedBy>kmb@medicalmanagement.com</cp:lastModifiedBy>
  <cp:revision>1</cp:revision>
  <dcterms:created xsi:type="dcterms:W3CDTF">2025-05-15T17:29:38Z</dcterms:created>
  <dcterms:modified xsi:type="dcterms:W3CDTF">2025-05-15T17:46:18Z</dcterms:modified>
</cp:coreProperties>
</file>